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60" r:id="rId3"/>
    <p:sldId id="266" r:id="rId4"/>
    <p:sldId id="257" r:id="rId5"/>
    <p:sldId id="258" r:id="rId6"/>
    <p:sldId id="259" r:id="rId7"/>
    <p:sldId id="261" r:id="rId8"/>
    <p:sldId id="262" r:id="rId9"/>
    <p:sldId id="265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23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40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99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741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177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05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645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94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85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92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1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86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25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06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07098-F290-43AA-A0C2-AB594B09CCDC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DB69F3C-A95E-4DD0-A019-2ADE3CDC7D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33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51416-3304-4D6C-A847-0C5952049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Тестирование Сайтов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5109A-0DAB-4832-9BED-CE11C5810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32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D53C-2608-4E6E-9374-04FA9CB5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52786" cy="13208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навигации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940D5-C57B-4C2E-A187-5CAABED57C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Сайт должен быть простым в использовании;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Инструкции должны быть очень четкими;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достигают ли предоставленные инструкции поставленной цели;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Главное меню должно быть доступно на каждой странице;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Главное меню должно быть построено в логической последовательности.</a:t>
            </a:r>
          </a:p>
          <a:p>
            <a:endParaRPr lang="ru-RU" dirty="0"/>
          </a:p>
        </p:txBody>
      </p:sp>
      <p:pic>
        <p:nvPicPr>
          <p:cNvPr id="11266" name="Picture 2" descr="Умная фиксированная навигация">
            <a:extLst>
              <a:ext uri="{FF2B5EF4-FFF2-40B4-BE49-F238E27FC236}">
                <a16:creationId xmlns:a16="http://schemas.microsoft.com/office/drawing/2014/main" id="{2A18162B-3A03-445C-9D1E-4854209EB2BB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532063"/>
            <a:ext cx="4184650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7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D53C-2608-4E6E-9374-04FA9CB5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52786" cy="132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контента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940D5-C57B-4C2E-A187-5CAABED57C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Контент должен быть логичным и простым для понимания. Проверьте текст на наличие ошибок. Применение темных цветов раздражает пользователей, не нужно использовать их в  теме оформления.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контента и фона страницы лучше применять общепринятые стандарты, чтобы цвет шрифта, рамок и т.д. не раздражал пользователей.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6D7569-9158-47F2-BB9B-53D8EE37F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478236" cy="388077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Контент должен быть содержательным, ссылки работать надлежащим образом, изображения соответствующего размера. Это основные стандарты, соблюдаемые при веб-разработке. Ваша задача  проверить все в рамках тестирования пользовательского интерфейса.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8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D53C-2608-4E6E-9374-04FA9CB5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52786" cy="132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Другая информация для пользователей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940D5-C57B-4C2E-A187-5CAABED57C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Варианты поиска, карта сайта, справочные материалы и т.д. Проверьте работу всех ссылок в карте сайта. Функция «Поиск по сайту» должна помогать легко находить нужный контент.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Daily UI #022 - Search GIF | Gfycat">
            <a:extLst>
              <a:ext uri="{FF2B5EF4-FFF2-40B4-BE49-F238E27FC236}">
                <a16:creationId xmlns:a16="http://schemas.microsoft.com/office/drawing/2014/main" id="{D19B70A7-D54B-47C7-A41A-A14719F7772D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08" y="2366693"/>
            <a:ext cx="4184650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118A0-308E-42E9-8C78-9182DD00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интерфейса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58900-ED1E-4174-99DD-3C6F3B0A2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96668" cy="3880772"/>
          </a:xfrm>
        </p:spPr>
        <p:txBody>
          <a:bodyPr/>
          <a:lstStyle/>
          <a:p>
            <a:pPr algn="l"/>
            <a:r>
              <a:rPr lang="ru-RU" sz="2800" b="0" i="0" dirty="0">
                <a:solidFill>
                  <a:srgbClr val="333333"/>
                </a:solidFill>
                <a:effectLst/>
                <a:latin typeface="Blanco"/>
              </a:rPr>
              <a:t>Основные интерфейсы: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Blanco"/>
              </a:rPr>
              <a:t>Интерфейсы веб-сервера и приложения.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Blanco"/>
              </a:rPr>
              <a:t>Интерфейсы сервера базы данных и сервера приложения.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3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53822-7D8C-4C35-B1F7-EC09A5E2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интерфейса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F6AFA-9247-40A3-81A1-F900EE97C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230784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Если база данных или веб-сервер для какого-либо запроса, исходящего от сервера приложения, возвращает сообщение об ошибке, сервер приложения должен фиксировать его и отображать пользователю.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что происходит, когда пользователь прерывает какое-либо действие. А также, что происходит при повторном подключении к серверу в ходе выполнения какой-либо операции.</a:t>
            </a:r>
          </a:p>
          <a:p>
            <a:endParaRPr lang="ru-RU" dirty="0"/>
          </a:p>
        </p:txBody>
      </p:sp>
      <p:pic>
        <p:nvPicPr>
          <p:cNvPr id="9218" name="Picture 2" descr="Гифка пользовательский интерфейс гиф картинка, скачать анимированный gif на  GIFER">
            <a:extLst>
              <a:ext uri="{FF2B5EF4-FFF2-40B4-BE49-F238E27FC236}">
                <a16:creationId xmlns:a16="http://schemas.microsoft.com/office/drawing/2014/main" id="{D7D8CDD4-3C7D-400E-BE08-449BA7BD21C3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08" y="2160589"/>
            <a:ext cx="4184650" cy="388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94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4400E-216E-4C5B-8095-626E6426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совместимости</a:t>
            </a:r>
            <a:br>
              <a:rPr lang="ru-RU" b="1" i="0" dirty="0">
                <a:solidFill>
                  <a:srgbClr val="333333"/>
                </a:solidFill>
                <a:effectLst/>
                <a:latin typeface="Blanc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BB3F45-86AC-4958-A115-68D6A4D9E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96668" cy="3880772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Совместимость с браузерами;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Совместимость с операционными системами;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Просмотр на мобильных устройствах;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Параметры печати.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85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71A4D-7B1D-4433-9A21-7CB32613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Совместимость с браузерами</a:t>
            </a:r>
            <a:br>
              <a:rPr lang="ru-RU" b="1" i="0" dirty="0">
                <a:solidFill>
                  <a:srgbClr val="333333"/>
                </a:solidFill>
                <a:effectLst/>
                <a:latin typeface="Blanco"/>
              </a:rPr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6782F0-5B7A-4403-9374-5A9FEC9F1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222287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Работа некоторых веб-приложений зависит от типа браузера. Сайт должен быть совместим с различной конфигурацией и параметрами разнообразных браузеров.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09134-1D2C-4A3C-9F59-DEEDA482C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Верстка сайта должна быть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кроссбраузерной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При использовании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-скриптов и AJAX, обеспечивающего функциональность пользовательского интерфейса, проверки безопасности или валидации создают большую нагрузку на систему.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06E708A-93AF-4712-95B3-856C477F05F2}"/>
              </a:ext>
            </a:extLst>
          </p:cNvPr>
          <p:cNvSpPr txBox="1">
            <a:spLocks/>
          </p:cNvSpPr>
          <p:nvPr/>
        </p:nvSpPr>
        <p:spPr>
          <a:xfrm>
            <a:off x="677333" y="4383465"/>
            <a:ext cx="4184035" cy="222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 работу веб-приложения в браузерах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Explorer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Netscape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AOL,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Safari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разных версий.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7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8A942-5A68-4BC4-9D1B-46D365CC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88456" cy="132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Совместимость с операционными системами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43C435-B38D-471B-A18B-FC42414915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Некоторые функции веб-приложения могут быть несовместимы с определенными операционными системами. Не во всех из них поддерживаются новые технологии, используемые в веб-разработке. Поэтому проверьте работу приложения в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MAC,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Solaris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и их различных версиях.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in on Gif">
            <a:extLst>
              <a:ext uri="{FF2B5EF4-FFF2-40B4-BE49-F238E27FC236}">
                <a16:creationId xmlns:a16="http://schemas.microsoft.com/office/drawing/2014/main" id="{F5B4B849-6F16-4633-9266-5CEBBC7ACA4F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08" y="2286966"/>
            <a:ext cx="4184650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2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58606-B69D-4462-B9D5-FF07C6C1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Просмотр на мобильных устройствах</a:t>
            </a:r>
            <a:b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3BF3-E695-4BBC-A152-4F0D41037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Blanco"/>
              </a:rPr>
              <a:t>Проведите тестирование сайта на мобильных устройствах и проверьте, как просматриваются веб-страницы с помощью мобильных браузеров. Проблемы с совместимостью также могут возникнуть из-за мобильных устройств. Также не стоит забывать о тестировании сайта на разных разрешениях.</a:t>
            </a:r>
            <a:endParaRPr lang="ru-RU" dirty="0"/>
          </a:p>
        </p:txBody>
      </p:sp>
      <p:pic>
        <p:nvPicPr>
          <p:cNvPr id="8194" name="Picture 2" descr="View prototypes on a mobile device – Figma">
            <a:extLst>
              <a:ext uri="{FF2B5EF4-FFF2-40B4-BE49-F238E27FC236}">
                <a16:creationId xmlns:a16="http://schemas.microsoft.com/office/drawing/2014/main" id="{A5B5F978-C457-4F1F-89AA-EACC3003825C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08" y="2312195"/>
            <a:ext cx="4184650" cy="26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8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37D4A-0DF2-4BDD-8BB8-7BBD3328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Параметры печати</a:t>
            </a:r>
            <a:br>
              <a:rPr lang="ru-RU" b="1" i="0" dirty="0">
                <a:solidFill>
                  <a:srgbClr val="333333"/>
                </a:solidFill>
                <a:effectLst/>
                <a:latin typeface="Blanc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F4C666-55FB-4015-AAA1-89FCDD713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Если вы предусматриваете возможность печати страницы, удостоверьтесь, что шрифты, выравнивание, графика и т. д. отображаются на бумаге должным образом. Страницы должны подходить под  размеры, которые устанавливаются в опциях печати.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Latest Printer GIFs | Gfycat">
            <a:extLst>
              <a:ext uri="{FF2B5EF4-FFF2-40B4-BE49-F238E27FC236}">
                <a16:creationId xmlns:a16="http://schemas.microsoft.com/office/drawing/2014/main" id="{EED7A89A-CAD1-4518-9E35-D9C435573CB4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266" y="2572049"/>
            <a:ext cx="4184650" cy="235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82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02F3A-BFD1-44BD-B98D-5800CCAA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Основные виды тестирования сайта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249289-4CAE-4316-BDC3-275306DA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Тестирование функциональности;</a:t>
            </a:r>
            <a:endParaRPr lang="ru-RU" sz="2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удобства использования;</a:t>
            </a:r>
          </a:p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интерфейса;</a:t>
            </a:r>
          </a:p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совместимости;</a:t>
            </a:r>
          </a:p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производительности и скорости загрузки сайта;</a:t>
            </a:r>
          </a:p>
          <a:p>
            <a:pPr algn="l">
              <a:buFont typeface="+mj-lt"/>
              <a:buAutoNum type="arabicPeriod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безопасности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147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C1D24-9A21-438C-86A9-C93A07A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609600"/>
            <a:ext cx="9775596" cy="132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производительности сайта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B4C9B-C841-4D3F-9B4E-F52A812C9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721190" cy="38807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Нагрузочное тестирование.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Стрессовое тестирование.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Скорость соединения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Нагрузка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Стрессовая нагрузка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368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8650-6DE4-43A7-8173-ED96E64E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Нагрузочное тестирование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12145A-0EA5-4D76-9019-A872043C8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Нагрузочное тестирование сайта (веб-приложения)  — это тестирование, при котором большое количество пользователей одновременно выполняют запрос к одной и той же странице.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404 Error Animation | Animation, Animation design, Simple icon">
            <a:extLst>
              <a:ext uri="{FF2B5EF4-FFF2-40B4-BE49-F238E27FC236}">
                <a16:creationId xmlns:a16="http://schemas.microsoft.com/office/drawing/2014/main" id="{62ABD75E-20A7-4A71-BC60-CFD5BD457B01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2" y="2051296"/>
            <a:ext cx="4184650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3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CD933-7C00-49D7-AE65-4C2B764D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0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Стрессовое тестирование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52B9B-62A5-4ED0-9077-163BBCCA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Стрессовое тестирование — нагрузка системы, выходящая за пределы установленных лимитов. Стрессовое тестирование выполняется с целью достичь сбоя в работе сайта или веб-приложения путем увеличения нагрузки. А также проверить, как система реагирует на стресс, и как она восстанавливается после сбоев. Стрессовой нагрузке подвергают поля для ввода информации, входа и регистрации.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Stress GIF | Gfycat">
            <a:extLst>
              <a:ext uri="{FF2B5EF4-FFF2-40B4-BE49-F238E27FC236}">
                <a16:creationId xmlns:a16="http://schemas.microsoft.com/office/drawing/2014/main" id="{7FC988F6-2263-40A9-BFBE-A0337C257914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08" y="2581859"/>
            <a:ext cx="4184650" cy="23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92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3B3EB-A5BF-4D58-8142-8252179D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Скорость соединения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92F79F-B5C4-4EEC-A33A-8FC59E217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Сплит тестирование сайта при использовании различных вариантов интернет-соединения: через модем, ISDN и т.д.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Speed GIF - Speed - Discover &amp; Share GIFs">
            <a:extLst>
              <a:ext uri="{FF2B5EF4-FFF2-40B4-BE49-F238E27FC236}">
                <a16:creationId xmlns:a16="http://schemas.microsoft.com/office/drawing/2014/main" id="{DBEB85C9-8648-42CE-BF4C-4CB90F4906E7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2" y="2764819"/>
            <a:ext cx="4184650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779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7BD8F-36D0-40F0-BABC-D260205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Нагрузка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17C796-F980-4008-A7BC-5ED7FF9C0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Количество пользователей, одновременно посещающих сайт;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 работу системы при пиковых нагрузках;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Пользователь осуществляет доступ к большому количеству данных.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340" name="Picture 4" descr="Pin on GIFs">
            <a:extLst>
              <a:ext uri="{FF2B5EF4-FFF2-40B4-BE49-F238E27FC236}">
                <a16:creationId xmlns:a16="http://schemas.microsoft.com/office/drawing/2014/main" id="{D8302ED0-219C-4374-970A-B6993577A109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39" y="270781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5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4ED3D-87BF-4A40-BFC3-FFA92181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Стрессовая нагрузка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C3BBFE-1E89-4F97-8F06-466AAC9B2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Непрерывная нагрузка;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 памяти, процессора, обработки файлов и т. д.</a:t>
            </a:r>
          </a:p>
          <a:p>
            <a:endParaRPr lang="ru-RU" dirty="0"/>
          </a:p>
        </p:txBody>
      </p:sp>
      <p:pic>
        <p:nvPicPr>
          <p:cNvPr id="4098" name="Picture 2" descr="Sad Feel GIF by Eshwar - Find &amp; Share on GIPHY">
            <a:extLst>
              <a:ext uri="{FF2B5EF4-FFF2-40B4-BE49-F238E27FC236}">
                <a16:creationId xmlns:a16="http://schemas.microsoft.com/office/drawing/2014/main" id="{0B340255-D2A3-4E7D-9E6F-EE958B1D7713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2" y="2562613"/>
            <a:ext cx="4184650" cy="173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C5F00-41FE-43B0-8773-75A46D9F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безопасности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4F037B-FB24-49B3-884E-ABF3EC1A4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1628986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8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с помощью вставки внутреннего URL в адресную строку браузера без авторизации. Внутренние страницы при этом не должны открываться.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0B9D35-5278-482B-8E98-237C0547D6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8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После авторизации с помощью логина и пароля, а также просмотра внутренних страниц попробуйте изменять URL. Например, вы проверяете какую-то статистику сайта под идентификатором ID= 123. Попробуйте изменить ID URL на другой ID сайта, который не имеет отношения к авторизованному пользователю. В любом случае доступ этого пользователя к просмотру других показателей должен быть запрещен.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9E5D3A6-E512-4E1C-AD27-57B0EA3032DB}"/>
              </a:ext>
            </a:extLst>
          </p:cNvPr>
          <p:cNvSpPr txBox="1">
            <a:spLocks/>
          </p:cNvSpPr>
          <p:nvPr/>
        </p:nvSpPr>
        <p:spPr>
          <a:xfrm>
            <a:off x="677334" y="3789575"/>
            <a:ext cx="4184035" cy="1628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8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Попробуйте ввести неверные данные в поля формы для авторизации. Выясните, как система реагирует на ввод недопустимых данных.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1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DA7F9-F947-4F37-ADA5-66652ADF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безопасности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1323A-2E6E-45B3-9FC3-32998E9B5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Каталоги или файлы не должны быть доступны напрямую, если для них не предусмотрена возможность скачивания.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 работу капчи для защиты от автоматического входа с помощью программного кода.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189FCE-EF8F-4677-AC42-521F4B4860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используется ли в целях безопасности SSL. Если да, то должно отображаться сообщение при переходе пользователя с незащищенных HTTP-страниц к защищенным и наоборот.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Все операции, сообщения об ошибках, нарушения безопасности должны записываться в файл журнала на веб-сервере.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477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4DE81-6385-403D-BCE6-B15D23FB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безопасности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2FD32-E4B4-4E61-8782-A4CB3267C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Основной причиной тестирования безопасности сайта является поиск потенциальных уязвимостей и их последующее устранение.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B4E53F-9EC1-42CE-8C79-8165230935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Сетевое сканирование;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Сканирование уязвимостей;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Возможность потенциального взлома паролей;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Обзор журнала;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Средства для проверки целостности;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Обнаружение вирусов.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99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B0E97-D8EB-46F1-B2E8-B7498EC50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Конец</a:t>
            </a:r>
          </a:p>
        </p:txBody>
      </p:sp>
    </p:spTree>
    <p:extLst>
      <p:ext uri="{BB962C8B-B14F-4D97-AF65-F5344CB8AC3E}">
        <p14:creationId xmlns:p14="http://schemas.microsoft.com/office/powerpoint/2010/main" val="366181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61688-FF9B-4E2A-9A44-19F783A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функциональности</a:t>
            </a:r>
            <a:br>
              <a:rPr lang="ru-RU" b="1" i="0" dirty="0">
                <a:solidFill>
                  <a:srgbClr val="333333"/>
                </a:solidFill>
                <a:effectLst/>
                <a:latin typeface="Blanc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87E08-A38D-47DF-9DEE-474E5608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Проверка Ссылок</a:t>
            </a: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kern="12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Проверка форм</a:t>
            </a: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kern="12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Тестирование файлов </a:t>
            </a:r>
            <a:r>
              <a:rPr lang="en-US" sz="2400" b="1" i="0" kern="12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cookie</a:t>
            </a:r>
            <a:endParaRPr lang="ru-RU" sz="2400" b="1" i="0" kern="120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kern="12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Проверка </a:t>
            </a:r>
            <a:r>
              <a:rPr lang="en-US" sz="2400" b="1" i="0" kern="12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HTML/CSS</a:t>
            </a:r>
            <a:endParaRPr lang="ru-RU" sz="2400" b="1" i="0" kern="120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Тестирование базы данных</a:t>
            </a:r>
            <a:endParaRPr lang="ru-RU" sz="24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22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C49CA-55B8-4F64-960B-59DB460A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 action="ppaction://hlinksldjump"/>
              </a:rPr>
              <a:t>Проверка Ссылок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C1D6F2E-5E25-46DA-94C2-E7AE6A2906F5}"/>
              </a:ext>
            </a:extLst>
          </p:cNvPr>
          <p:cNvSpPr txBox="1">
            <a:spLocks/>
          </p:cNvSpPr>
          <p:nvPr/>
        </p:nvSpPr>
        <p:spPr>
          <a:xfrm>
            <a:off x="829734" y="2312989"/>
            <a:ext cx="4147619" cy="388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DA2F297-2066-4AC9-B393-D7CC867A4B34}"/>
              </a:ext>
            </a:extLst>
          </p:cNvPr>
          <p:cNvSpPr txBox="1">
            <a:spLocks/>
          </p:cNvSpPr>
          <p:nvPr/>
        </p:nvSpPr>
        <p:spPr>
          <a:xfrm>
            <a:off x="677334" y="2099595"/>
            <a:ext cx="4147619" cy="3880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 ссылки, исходящие от всех страниц к конкретному домену.</a:t>
            </a:r>
            <a:endParaRPr lang="en-US" sz="22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Внутренние ссылки.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Ссылки на другие элементы, расположенные внутри страниц.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Ссылки для отправления электронной почты администратору или другим пользователям веб-страниц.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нет ли ссылок на изолированные страницы.</a:t>
            </a:r>
          </a:p>
          <a:p>
            <a:pPr algn="l"/>
            <a:endParaRPr lang="ru-RU" sz="2000" b="1" i="0" dirty="0">
              <a:solidFill>
                <a:srgbClr val="333333"/>
              </a:solidFill>
              <a:effectLst/>
              <a:latin typeface="Blanco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1DAEEF8-F80B-41C7-A070-93E46384F6FF}"/>
              </a:ext>
            </a:extLst>
          </p:cNvPr>
          <p:cNvSpPr txBox="1">
            <a:spLocks/>
          </p:cNvSpPr>
          <p:nvPr/>
        </p:nvSpPr>
        <p:spPr>
          <a:xfrm>
            <a:off x="828049" y="2259850"/>
            <a:ext cx="4147619" cy="388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ru-RU" sz="2000" b="1" i="0" dirty="0">
              <a:solidFill>
                <a:srgbClr val="333333"/>
              </a:solidFill>
              <a:effectLst/>
              <a:latin typeface="Blanco"/>
            </a:endParaRPr>
          </a:p>
        </p:txBody>
      </p:sp>
      <p:pic>
        <p:nvPicPr>
          <p:cNvPr id="13314" name="Picture 2" descr="GIF transparent web development - animated GIF on GIFER">
            <a:extLst>
              <a:ext uri="{FF2B5EF4-FFF2-40B4-BE49-F238E27FC236}">
                <a16:creationId xmlns:a16="http://schemas.microsoft.com/office/drawing/2014/main" id="{10DF2351-ACE5-434A-BB13-3D156695C94A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83" y="2259850"/>
            <a:ext cx="4184650" cy="31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DFD1C-0BFA-434A-9B02-9DD0E563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6" y="543612"/>
            <a:ext cx="8596668" cy="1320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Прове</a:t>
            </a:r>
            <a:r>
              <a:rPr lang="ru-RU" sz="3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рка</a:t>
            </a:r>
            <a:r>
              <a:rPr lang="ru-RU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 форм</a:t>
            </a:r>
            <a:endParaRPr lang="ru-RU" sz="3200" b="1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CD7516-EC74-4BD6-8213-7AE6C6959E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Правильность работы валидации в каждом поле формы.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Значения полей, используемые по умолчанию.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Опции для создания форм, удаления, просмотра и редактирования форм (если такие имеются).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290" name="Picture 2" descr="Customisable Form by Gur Margalit for Wix Design Team on Dribbble">
            <a:extLst>
              <a:ext uri="{FF2B5EF4-FFF2-40B4-BE49-F238E27FC236}">
                <a16:creationId xmlns:a16="http://schemas.microsoft.com/office/drawing/2014/main" id="{D4EDCEFF-638D-4036-B65F-61503365BBD6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32658"/>
            <a:ext cx="4183062" cy="31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5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D47AF-54F9-4934-BFAF-7EB5054F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Тестирование файлов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cookie</a:t>
            </a:r>
            <a:endParaRPr lang="en-US" sz="32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1F5A8E-7FC2-4773-9F45-CFF343D2E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68" y="2160588"/>
            <a:ext cx="4184034" cy="388077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шифруются ли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перед записью на компьютере. Протестируйте сеансы регистрации и статистику пользователя, когда сеанс посещения сайта закончится. Проверьте, влияет ли на безопасность приложения удаление файлов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06C767B-1870-4434-AC96-A219B0E4FE31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это небольшие файлы, хранящиеся на компьютере пользователя. Чаще всего они используются для поддержки сеансов с авторизацией. Проверьте приложение, выключая и включая 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 опциях браузера.</a:t>
            </a:r>
          </a:p>
        </p:txBody>
      </p:sp>
    </p:spTree>
    <p:extLst>
      <p:ext uri="{BB962C8B-B14F-4D97-AF65-F5344CB8AC3E}">
        <p14:creationId xmlns:p14="http://schemas.microsoft.com/office/powerpoint/2010/main" val="375623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4DB39-6ED0-4339-B320-CC6F7E70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Проверка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HTML/CSS</a:t>
            </a:r>
            <a:br>
              <a:rPr lang="en-US" b="1" i="0" dirty="0">
                <a:solidFill>
                  <a:srgbClr val="333333"/>
                </a:solidFill>
                <a:effectLst/>
                <a:latin typeface="Blanco"/>
              </a:rPr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E6898D-1751-485E-B548-563C770B7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Если вы оптимизируете сайт для поисковых систем, то валидация HTML/CSS особенно важна. Первым делом проверьте сайт на наличие синтаксических ошибок в HTML-коде. Проверьте, доступен ли сайт для различных поисковых систем.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3C3B68-2AD1-4872-9E6F-18B41D119EC3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486906"/>
            <a:ext cx="4183062" cy="32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7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E785B-5FB2-44EF-8E3D-9F292E15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3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Тестирование базы данных</a:t>
            </a:r>
            <a:endParaRPr lang="ru-RU" sz="3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6E65F6-EFAB-493A-8F4F-8C7403A2DC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Проверьте, все ли запросы к базе данных выполняются правильно, данные извлекаются и обновляются должным образом.</a:t>
            </a:r>
          </a:p>
          <a:p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6606E58E-0B20-472E-8048-0411C0482093}"/>
              </a:ext>
            </a:extLst>
          </p:cNvPr>
          <p:cNvSpPr txBox="1">
            <a:spLocks/>
          </p:cNvSpPr>
          <p:nvPr/>
        </p:nvSpPr>
        <p:spPr>
          <a:xfrm>
            <a:off x="791634" y="2160588"/>
            <a:ext cx="418403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Взаимодействие веб-приложения с базой данных является очень важным моментом. Проверьте целостность данных и проведите тестирование сайта на наличие ошибок  при редактировании, удалении, изменении форм или других действиях, имеющих отношение к базе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0460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D53C-2608-4E6E-9374-04FA9CB5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52786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удобства использования</a:t>
            </a:r>
            <a:br>
              <a:rPr lang="ru-RU" b="1" i="0" dirty="0">
                <a:solidFill>
                  <a:srgbClr val="333333"/>
                </a:solidFill>
                <a:effectLst/>
                <a:latin typeface="Blanc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940D5-C57B-4C2E-A187-5CAABED57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210171" cy="7551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Тестирование юзабилити — это анализ взаимодействия пользователя и сайта, поиск ошибок и их устранение.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6D7569-9158-47F2-BB9B-53D8EE37F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3145934"/>
            <a:ext cx="8210170" cy="28251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навигации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контента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Другая информация для пользователей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34419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</TotalTime>
  <Words>1166</Words>
  <Application>Microsoft Office PowerPoint</Application>
  <PresentationFormat>Широкоэкранный</PresentationFormat>
  <Paragraphs>109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Blanco</vt:lpstr>
      <vt:lpstr>Trebuchet MS</vt:lpstr>
      <vt:lpstr>Wingdings</vt:lpstr>
      <vt:lpstr>Wingdings 3</vt:lpstr>
      <vt:lpstr>Аспект</vt:lpstr>
      <vt:lpstr>Тестирование Сайтов</vt:lpstr>
      <vt:lpstr>Основные виды тестирования сайта</vt:lpstr>
      <vt:lpstr>Тестирование функциональности </vt:lpstr>
      <vt:lpstr>Проверка Ссылок</vt:lpstr>
      <vt:lpstr>Проверка форм</vt:lpstr>
      <vt:lpstr>Тестирование файлов cookie</vt:lpstr>
      <vt:lpstr>Проверка HTML/CSS </vt:lpstr>
      <vt:lpstr>Тестирование базы данных</vt:lpstr>
      <vt:lpstr>Тестирование удобства использования </vt:lpstr>
      <vt:lpstr>Проверка навигации</vt:lpstr>
      <vt:lpstr>Проверка контента</vt:lpstr>
      <vt:lpstr>Другая информация для пользователей</vt:lpstr>
      <vt:lpstr>Тестирование интерфейса</vt:lpstr>
      <vt:lpstr>Тестирование интерфейса</vt:lpstr>
      <vt:lpstr>Проверка совместимости </vt:lpstr>
      <vt:lpstr>Совместимость с браузерами  </vt:lpstr>
      <vt:lpstr>Совместимость с операционными системами</vt:lpstr>
      <vt:lpstr>Просмотр на мобильных устройствах </vt:lpstr>
      <vt:lpstr>Параметры печати </vt:lpstr>
      <vt:lpstr>Тестирование производительности сайта</vt:lpstr>
      <vt:lpstr>Нагрузочное тестирование</vt:lpstr>
      <vt:lpstr>Стрессовое тестирование</vt:lpstr>
      <vt:lpstr>Скорость соединения</vt:lpstr>
      <vt:lpstr>Нагрузка</vt:lpstr>
      <vt:lpstr>Стрессовая нагрузка</vt:lpstr>
      <vt:lpstr>Тестирование безопасности</vt:lpstr>
      <vt:lpstr>Тестирование безопасности</vt:lpstr>
      <vt:lpstr>Тестирование безопасности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Сайтов</dc:title>
  <dc:creator>Leonid Ovchinnikov</dc:creator>
  <cp:lastModifiedBy>Leonid Ovchinnikov</cp:lastModifiedBy>
  <cp:revision>14</cp:revision>
  <dcterms:created xsi:type="dcterms:W3CDTF">2020-09-11T21:46:04Z</dcterms:created>
  <dcterms:modified xsi:type="dcterms:W3CDTF">2020-09-12T12:36:22Z</dcterms:modified>
</cp:coreProperties>
</file>